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66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661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91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2951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26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06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01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8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1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95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239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3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25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95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F49D8F17-B543-48C6-9C69-1F79EB243C30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92E4011-2E56-4D02-B133-8C52E88757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4668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9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9699A8-9F52-4C34-9606-370C555BC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668F0E-17B4-42F0-AEDC-5BF9D0890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9" y="1240780"/>
            <a:ext cx="6086857" cy="437644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4400">
                <a:solidFill>
                  <a:schemeClr val="tx1"/>
                </a:solidFill>
              </a:rPr>
              <a:t>COVID-19 Management:</a:t>
            </a:r>
            <a:br>
              <a:rPr lang="en-US" sz="4400">
                <a:solidFill>
                  <a:schemeClr val="tx1"/>
                </a:solidFill>
              </a:rPr>
            </a:br>
            <a:r>
              <a:rPr lang="en-US" sz="4400">
                <a:solidFill>
                  <a:schemeClr val="tx1"/>
                </a:solidFill>
              </a:rPr>
              <a:t>Preparation &amp; Response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021EE-973B-4E92-A9FE-A6355D060C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17256" y="1240780"/>
            <a:ext cx="3364746" cy="4376440"/>
          </a:xfrm>
          <a:effectLst/>
        </p:spPr>
        <p:txBody>
          <a:bodyPr anchor="ctr">
            <a:normAutofit/>
          </a:bodyPr>
          <a:lstStyle/>
          <a:p>
            <a:r>
              <a:rPr lang="en-US" sz="2400"/>
              <a:t>Mayuresh Hooli</a:t>
            </a:r>
          </a:p>
          <a:p>
            <a:r>
              <a:rPr lang="en-US" sz="2400"/>
              <a:t>Mason Jerome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0CF8BA8-E7AA-4F97-9E4C-CD11742FA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4656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089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1BA694-8794-4C26-BBE1-F88EAED3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3224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3B99A-254E-4AFB-85A9-76A9E6F0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81A2C-9EA7-446C-A080-542E1EF72B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COVID-19 is the deadliest pandemic since the Spanish Flu from over 100 years ago</a:t>
            </a:r>
          </a:p>
          <a:p>
            <a:pPr algn="just"/>
            <a:r>
              <a:rPr lang="en-US" dirty="0"/>
              <a:t>Suppliers are short on medical supplies</a:t>
            </a:r>
          </a:p>
          <a:p>
            <a:pPr algn="just"/>
            <a:r>
              <a:rPr lang="en-US" dirty="0"/>
              <a:t>The best way to allocate resources and mitigate spread of COVID-19 needs to be identified</a:t>
            </a:r>
          </a:p>
          <a:p>
            <a:pPr algn="just"/>
            <a:r>
              <a:rPr lang="en-US" dirty="0"/>
              <a:t>The COVID-19 Management System can help with this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235E59D-0265-461D-A2C9-4678004100D8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51688049"/>
              </p:ext>
            </p:extLst>
          </p:nvPr>
        </p:nvGraphicFramePr>
        <p:xfrm>
          <a:off x="6188075" y="2309813"/>
          <a:ext cx="5194300" cy="34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Bitmap Image" r:id="rId3" imgW="7620120" imgH="5079960" progId="Paint.Picture">
                  <p:embed/>
                </p:oleObj>
              </mc:Choice>
              <mc:Fallback>
                <p:oleObj name="Bitmap Image" r:id="rId3" imgW="7620120" imgH="507996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88075" y="2309813"/>
                        <a:ext cx="5194300" cy="3462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2913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53576798-7F98-4C7F-B6C7-6D41B5A7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15153-7CEF-46F8-90B0-6A768DDF8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What does it do?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9E1B6D-B163-4D42-9632-D0588FFAFD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38" y="2887465"/>
            <a:ext cx="2913062" cy="276740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2D53D-092A-47E4-A487-8D0B607213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30699" y="2413000"/>
            <a:ext cx="7052733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/>
              <a:t>COVID-19 Management System is an intelligent system that identifies the critical areas (case study: Texas) where actions need to be taken</a:t>
            </a:r>
          </a:p>
          <a:p>
            <a:pPr algn="just"/>
            <a:r>
              <a:rPr lang="en-US" dirty="0"/>
              <a:t>This system ranks counties based on the risk they pose of spreading the virus to neighboring counties</a:t>
            </a:r>
          </a:p>
        </p:txBody>
      </p:sp>
    </p:spTree>
    <p:extLst>
      <p:ext uri="{BB962C8B-B14F-4D97-AF65-F5344CB8AC3E}">
        <p14:creationId xmlns:p14="http://schemas.microsoft.com/office/powerpoint/2010/main" val="3286969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Content Placeholder 19" descr="Diagram&#10;&#10;Description automatically generated">
            <a:extLst>
              <a:ext uri="{FF2B5EF4-FFF2-40B4-BE49-F238E27FC236}">
                <a16:creationId xmlns:a16="http://schemas.microsoft.com/office/drawing/2014/main" id="{0B39416B-5DD2-4627-9BB0-8A31F8730A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55" r="9091" b="442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0" name="Freeform 9">
            <a:extLst>
              <a:ext uri="{FF2B5EF4-FFF2-40B4-BE49-F238E27FC236}">
                <a16:creationId xmlns:a16="http://schemas.microsoft.com/office/drawing/2014/main" id="{72319FFA-0E4F-4E0B-BEBA-A9DD4B41A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05BEC-6F40-4749-8AAF-2F98D423C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4930400" cy="15594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How is this done?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87C44-B0F2-474E-9AC4-1C38FF3B9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413000"/>
            <a:ext cx="4921687" cy="363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dirty="0"/>
              <a:t>This idea implements clustering along with the PageRank algorithm</a:t>
            </a:r>
          </a:p>
          <a:p>
            <a:pPr algn="just"/>
            <a:r>
              <a:rPr lang="en-US" dirty="0"/>
              <a:t>Clustering identifies 4 clusters based on the dataset we prepared</a:t>
            </a:r>
          </a:p>
          <a:p>
            <a:pPr algn="just"/>
            <a:r>
              <a:rPr lang="en-US" dirty="0"/>
              <a:t>PageRank uses the clustering prediction to identify which counties risk spreading the virus further</a:t>
            </a:r>
          </a:p>
        </p:txBody>
      </p:sp>
    </p:spTree>
    <p:extLst>
      <p:ext uri="{BB962C8B-B14F-4D97-AF65-F5344CB8AC3E}">
        <p14:creationId xmlns:p14="http://schemas.microsoft.com/office/powerpoint/2010/main" val="364990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2706-DAB2-438B-98F9-4852464C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02511-6EC5-4F33-A04D-D5695451E7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There is a shortage of medical personnel and testing kits across the country</a:t>
            </a:r>
          </a:p>
          <a:p>
            <a:pPr algn="just"/>
            <a:r>
              <a:rPr lang="en-US" dirty="0"/>
              <a:t>The categorization of counties helps in effective allocation of resources</a:t>
            </a:r>
          </a:p>
          <a:p>
            <a:pPr algn="just"/>
            <a:r>
              <a:rPr lang="en-US" dirty="0"/>
              <a:t>The prediction of how counties will be affected in the future leads to better preparedness to mitigate the virus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1D54533-8B32-4FA9-983D-9B0AA3FA54BE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05741739"/>
              </p:ext>
            </p:extLst>
          </p:nvPr>
        </p:nvGraphicFramePr>
        <p:xfrm>
          <a:off x="7421563" y="2222500"/>
          <a:ext cx="2725737" cy="3638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Bitmap Image" r:id="rId3" imgW="4191120" imgH="5594400" progId="Paint.Picture">
                  <p:embed/>
                </p:oleObj>
              </mc:Choice>
              <mc:Fallback>
                <p:oleObj name="Bitmap Image" r:id="rId3" imgW="4191120" imgH="5594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21563" y="2222500"/>
                        <a:ext cx="2725737" cy="3638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387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BC2F9A-F7C9-4599-946A-3BB612F0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Diagram of code</a:t>
            </a:r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D9726F-721E-4A97-A69A-3C8978FA62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5109" y="2222500"/>
            <a:ext cx="8308133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01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0DE8A2-73B1-4AFE-8FB9-BE4B66F39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E5ADB140-E61F-4DA4-A342-F5EF70772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49851-F097-4DD4-AD07-6696486DF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394943"/>
            <a:ext cx="11288972" cy="81663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Results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4FC8855-2B22-4EB9-898A-507D38DB5B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514" y="2868977"/>
            <a:ext cx="11288972" cy="265290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581468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6">
            <a:extLst>
              <a:ext uri="{FF2B5EF4-FFF2-40B4-BE49-F238E27FC236}">
                <a16:creationId xmlns:a16="http://schemas.microsoft.com/office/drawing/2014/main" id="{DA9A1ACB-4ECA-4EAE-AEAB-CE9C8C01E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5940F547-7206-4401-94FB-F8421915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calendar&#10;&#10;Description automatically generated">
            <a:extLst>
              <a:ext uri="{FF2B5EF4-FFF2-40B4-BE49-F238E27FC236}">
                <a16:creationId xmlns:a16="http://schemas.microsoft.com/office/drawing/2014/main" id="{13EBA69F-B271-4890-BE9E-C4523B7A37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7" b="2270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56DC56-C224-4837-B189-AE54737CB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Novelty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AE3CD-0D61-489D-A856-D1D2DC012F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10554574" cy="36365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Everyone around the world is trying to figure out a way to combat the pandemic</a:t>
            </a:r>
          </a:p>
          <a:p>
            <a:r>
              <a:rPr lang="en-US"/>
              <a:t>The novel approach of using Clustering and PageRank together would help us understand where the risk lies</a:t>
            </a:r>
          </a:p>
          <a:p>
            <a:r>
              <a:rPr lang="en-US"/>
              <a:t>The results obtained from this algorithm would help us in the fight against the COVID-19 pandemic</a:t>
            </a:r>
          </a:p>
        </p:txBody>
      </p:sp>
    </p:spTree>
    <p:extLst>
      <p:ext uri="{BB962C8B-B14F-4D97-AF65-F5344CB8AC3E}">
        <p14:creationId xmlns:p14="http://schemas.microsoft.com/office/powerpoint/2010/main" val="415545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F0192-7AEF-45EA-B4D6-2D098FE38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9D7ED-BF00-4F8C-9792-4A5134A522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just"/>
            <a:r>
              <a:rPr lang="en-US" dirty="0"/>
              <a:t>Extend the algorithm to the whole country by collecting data from all counties</a:t>
            </a:r>
          </a:p>
          <a:p>
            <a:pPr algn="just"/>
            <a:r>
              <a:rPr lang="en-US" dirty="0"/>
              <a:t>Use GIS to identify zones on the map for better visualization</a:t>
            </a:r>
          </a:p>
          <a:p>
            <a:pPr algn="just"/>
            <a:r>
              <a:rPr lang="en-US" dirty="0"/>
              <a:t>Collect more relevant parameters to identify the spread of virus</a:t>
            </a:r>
          </a:p>
          <a:p>
            <a:pPr algn="just"/>
            <a:r>
              <a:rPr lang="en-US" dirty="0"/>
              <a:t>Create a similar model for pandemic response and disaster response to help manage similar situations in the future</a:t>
            </a:r>
          </a:p>
          <a:p>
            <a:pPr algn="just"/>
            <a:r>
              <a:rPr lang="en-US" dirty="0"/>
              <a:t>Help humanity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50DE3F3-3E89-431F-BAD1-D5AF965DF6CD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02492277"/>
              </p:ext>
            </p:extLst>
          </p:nvPr>
        </p:nvGraphicFramePr>
        <p:xfrm>
          <a:off x="6797675" y="2717800"/>
          <a:ext cx="3975100" cy="2647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name="Bitmap Image" r:id="rId3" imgW="3975120" imgH="2647800" progId="Paint.Picture">
                  <p:embed/>
                </p:oleObj>
              </mc:Choice>
              <mc:Fallback>
                <p:oleObj name="Bitmap Image" r:id="rId3" imgW="3975120" imgH="2647800" progId="Paint.Picture">
                  <p:embed/>
                  <p:pic>
                    <p:nvPicPr>
                      <p:cNvPr id="5" name="Content Placeholder 4">
                        <a:extLst>
                          <a:ext uri="{FF2B5EF4-FFF2-40B4-BE49-F238E27FC236}">
                            <a16:creationId xmlns:a16="http://schemas.microsoft.com/office/drawing/2014/main" id="{F9445CEC-B088-461D-A6D0-EC2B92FB2D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97675" y="2717800"/>
                        <a:ext cx="3975100" cy="2647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986051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298</Words>
  <Application>Microsoft Office PowerPoint</Application>
  <PresentationFormat>Widescreen</PresentationFormat>
  <Paragraphs>32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Gothic</vt:lpstr>
      <vt:lpstr>Wingdings 2</vt:lpstr>
      <vt:lpstr>Quotable</vt:lpstr>
      <vt:lpstr>Paintbrush Picture</vt:lpstr>
      <vt:lpstr>COVID-19 Management: Preparation &amp; Response</vt:lpstr>
      <vt:lpstr>COVID-19</vt:lpstr>
      <vt:lpstr>What does it do?</vt:lpstr>
      <vt:lpstr>How is this done?</vt:lpstr>
      <vt:lpstr>Why is this done?</vt:lpstr>
      <vt:lpstr>Diagram of code</vt:lpstr>
      <vt:lpstr>Results</vt:lpstr>
      <vt:lpstr>Novelty</vt:lpstr>
      <vt:lpstr>Future Work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COVID-19 Management: Preparation &amp; Response</dc:title>
  <dc:creator>Mayur Hooli</dc:creator>
  <cp:lastModifiedBy>Mayur Hooli</cp:lastModifiedBy>
  <cp:revision>7</cp:revision>
  <dcterms:created xsi:type="dcterms:W3CDTF">2020-11-26T01:32:53Z</dcterms:created>
  <dcterms:modified xsi:type="dcterms:W3CDTF">2020-11-26T01:48:14Z</dcterms:modified>
</cp:coreProperties>
</file>